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bobamanojlo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50.,51.</a:t>
            </a:r>
            <a:r>
              <a:rPr lang="en-AU" dirty="0"/>
              <a:t/>
            </a:r>
            <a:br>
              <a:rPr lang="en-AU" dirty="0"/>
            </a:br>
            <a:r>
              <a:rPr lang="en-US" dirty="0" err="1"/>
              <a:t>Одређвање</a:t>
            </a:r>
            <a:r>
              <a:rPr lang="en-US" dirty="0"/>
              <a:t> </a:t>
            </a:r>
            <a:r>
              <a:rPr lang="en-US" dirty="0" err="1"/>
              <a:t>потребног</a:t>
            </a:r>
            <a:r>
              <a:rPr lang="en-US" dirty="0"/>
              <a:t> </a:t>
            </a:r>
            <a:r>
              <a:rPr lang="en-US" dirty="0" err="1"/>
              <a:t>броја</a:t>
            </a:r>
            <a:r>
              <a:rPr lang="en-US" dirty="0"/>
              <a:t> </a:t>
            </a:r>
            <a:r>
              <a:rPr lang="en-US" dirty="0" err="1"/>
              <a:t>трансформаторских</a:t>
            </a:r>
            <a:r>
              <a:rPr lang="en-US" dirty="0"/>
              <a:t> </a:t>
            </a:r>
            <a:r>
              <a:rPr lang="en-US" dirty="0" err="1"/>
              <a:t>станица</a:t>
            </a:r>
            <a:r>
              <a:rPr lang="en-US" dirty="0"/>
              <a:t> и </a:t>
            </a:r>
            <a:r>
              <a:rPr lang="en-US" dirty="0" err="1"/>
              <a:t>избор</a:t>
            </a:r>
            <a:r>
              <a:rPr lang="en-US" dirty="0"/>
              <a:t> </a:t>
            </a:r>
            <a:r>
              <a:rPr lang="en-US" dirty="0" err="1"/>
              <a:t>висине</a:t>
            </a:r>
            <a:r>
              <a:rPr lang="en-US" dirty="0"/>
              <a:t> </a:t>
            </a:r>
            <a:r>
              <a:rPr lang="en-US" dirty="0" err="1"/>
              <a:t>напон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sr-Cyrl-CS" dirty="0" smtClean="0"/>
              <a:t>А сада да одредимо број стамбених зграда у које је смештено 250 станова исте инсталисане снаге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3200" dirty="0" smtClean="0"/>
              <a:t>Одређивање броја и распореда стамбених објеката око трансформаторски станица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Почитајте и научите - Одређивање потребног броја трансформаторских станица са странице 153,154 и 155.</a:t>
            </a:r>
          </a:p>
          <a:p>
            <a:r>
              <a:rPr lang="sr-Cyrl-CS" dirty="0" smtClean="0"/>
              <a:t>Повежите сазнања са вежби</a:t>
            </a:r>
          </a:p>
          <a:p>
            <a:r>
              <a:rPr lang="sr-Cyrl-CS" dirty="0" smtClean="0"/>
              <a:t>Одговорите на питање </a:t>
            </a:r>
          </a:p>
          <a:p>
            <a:pPr marL="514350" indent="-514350">
              <a:buAutoNum type="arabicPeriod"/>
            </a:pPr>
            <a:r>
              <a:rPr lang="sr-Cyrl-CS" dirty="0" smtClean="0"/>
              <a:t>Како би сте урадили мрежу за 250 станова у једном насељу-ваздушно или подземно?</a:t>
            </a:r>
          </a:p>
          <a:p>
            <a:pPr marL="514350" indent="-514350">
              <a:buAutoNum type="arabicPeriod"/>
            </a:pPr>
            <a:r>
              <a:rPr lang="sr-Cyrl-CS" dirty="0" smtClean="0"/>
              <a:t>Зашто се се определили за ту мрежу?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домаћи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Послати на </a:t>
            </a:r>
            <a:r>
              <a:rPr lang="en-AU" dirty="0" smtClean="0">
                <a:hlinkClick r:id="rId2"/>
              </a:rPr>
              <a:t>bobamanojlo@gmail.com</a:t>
            </a:r>
            <a:r>
              <a:rPr lang="en-AU" dirty="0" smtClean="0"/>
              <a:t>  </a:t>
            </a:r>
            <a:r>
              <a:rPr lang="sr-Cyrl-CS" dirty="0" smtClean="0"/>
              <a:t>28.0.2020.год.</a:t>
            </a:r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79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50.,51. Одређвање потребног броја трансформаторских станица и избор висине напон </vt:lpstr>
      <vt:lpstr>Одређивање броја и распореда стамбених објеката око трансформаторски станица</vt:lpstr>
      <vt:lpstr>домаћи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48.,49.,50.,51. Одређвање потребног броја трансформаторских станица и избор висине напон </dc:title>
  <dc:creator>Slobodanka Manojlovic</dc:creator>
  <cp:lastModifiedBy>Slobodanka Manojlovic</cp:lastModifiedBy>
  <cp:revision>7</cp:revision>
  <dcterms:created xsi:type="dcterms:W3CDTF">2020-03-21T22:59:26Z</dcterms:created>
  <dcterms:modified xsi:type="dcterms:W3CDTF">2020-03-22T11:02:49Z</dcterms:modified>
</cp:coreProperties>
</file>